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8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9D813F9-F28E-0C44-A346-DEC14CF922E5}">
          <p14:sldIdLst>
            <p14:sldId id="267"/>
            <p14:sldId id="269"/>
            <p14:sldId id="371"/>
            <p14:sldId id="375"/>
            <p14:sldId id="383"/>
            <p14:sldId id="384"/>
            <p14:sldId id="385"/>
            <p14:sldId id="393"/>
            <p14:sldId id="373"/>
            <p14:sldId id="391"/>
            <p14:sldId id="394"/>
            <p14:sldId id="413"/>
            <p14:sldId id="409"/>
            <p14:sldId id="412"/>
            <p14:sldId id="410"/>
            <p14:sldId id="401"/>
            <p14:sldId id="408"/>
            <p14:sldId id="377"/>
            <p14:sldId id="402"/>
            <p14:sldId id="407"/>
            <p14:sldId id="403"/>
            <p14:sldId id="404"/>
            <p14:sldId id="406"/>
            <p14:sldId id="405"/>
            <p14:sldId id="374"/>
            <p14:sldId id="396"/>
            <p14:sldId id="390"/>
            <p14:sldId id="38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G LIKHANOV" initials="OL" lastIdx="6" clrIdx="0">
    <p:extLst>
      <p:ext uri="{19B8F6BF-5375-455C-9EA6-DF929625EA0E}">
        <p15:presenceInfo xmlns="" xmlns:p15="http://schemas.microsoft.com/office/powerpoint/2012/main" userId="be06ff5fa2d7ba8d" providerId="Windows Live"/>
      </p:ext>
    </p:extLst>
  </p:cmAuthor>
  <p:cmAuthor id="2" name="saz" initials="s" lastIdx="1" clrIdx="1">
    <p:extLst>
      <p:ext uri="{19B8F6BF-5375-455C-9EA6-DF929625EA0E}">
        <p15:presenceInfo xmlns="" xmlns:p15="http://schemas.microsoft.com/office/powerpoint/2012/main" userId="sa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1D1D1"/>
    <a:srgbClr val="4756A0"/>
    <a:srgbClr val="B1C1E4"/>
    <a:srgbClr val="B9B9B9"/>
    <a:srgbClr val="F1F1F1"/>
    <a:srgbClr val="A6A6A6"/>
    <a:srgbClr val="595959"/>
    <a:srgbClr val="FBFBFB"/>
    <a:srgbClr val="FCFCFC"/>
    <a:srgbClr val="FEFE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4"/>
    <p:restoredTop sz="95209" autoAdjust="0"/>
  </p:normalViewPr>
  <p:slideViewPr>
    <p:cSldViewPr snapToGrid="0">
      <p:cViewPr>
        <p:scale>
          <a:sx n="100" d="100"/>
          <a:sy n="100" d="100"/>
        </p:scale>
        <p:origin x="66" y="-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4-08T12:51:55.800" idx="6">
    <p:pos x="10" y="10"/>
    <p:text>прошу приложить фотографию инвестиционного уполномоченного</p:text>
    <p:extLst>
      <p:ext uri="{C676402C-5697-4E1C-873F-D02D1690AC5C}">
        <p15:threadingInfo xmlns=""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B37D7-8989-964D-A8C1-BF06A633812A}" type="datetimeFigureOut">
              <a:rPr lang="x-none" smtClean="0"/>
              <a:pPr/>
              <a:t>20.06.2024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0CD8-132A-1A42-9C3F-9E9662FD4B9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1069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CD8-132A-1A42-9C3F-9E9662FD4B9F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9846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8016-56EC-0A43-ADB2-8D6B320CC239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6264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25D4-5D07-C84F-8F5B-C0FCE56BAA04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0939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5FE6-9F58-E04A-AF5D-E0D3CED08D0B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5568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3C6A-949B-8546-BF85-B80F61ADB7C8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09922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187-46BE-9D44-A2D2-7AB336D6874D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436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D714-477C-8E4F-80B2-8100E37C6C45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4144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CC66-20DE-6A40-94F2-95386CD16213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7107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66C4-FF1D-DE42-949B-EFC34EECAF9A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82026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0058-7471-E142-87EA-3597FEA11B8A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6710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BD9B-40A4-764D-8305-4622582737AA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070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64F-07BA-6243-AF5E-D22E108E4987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3252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ACFB-CE6A-F744-9AEA-E08B5B8BAE3D}" type="datetime1">
              <a:rPr lang="ru-RU" smtClean="0"/>
              <a:pPr/>
              <a:t>20.06.2024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9720-1430-DF46-8A1E-D768C54B98E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29922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13" Type="http://schemas.openxmlformats.org/officeDocument/2006/relationships/image" Target="../media/image4.jpeg"/><Relationship Id="rId3" Type="http://schemas.openxmlformats.org/officeDocument/2006/relationships/image" Target="../media/image1.png"/><Relationship Id="rId12" Type="http://schemas.openxmlformats.org/officeDocument/2006/relationships/image" Target="../media/image15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image" Target="../media/image149.svg"/><Relationship Id="rId9" Type="http://schemas.openxmlformats.org/officeDocument/2006/relationships/image" Target="../media/image2.png"/><Relationship Id="rId1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0">
            <a:extLst>
              <a:ext uri="{FF2B5EF4-FFF2-40B4-BE49-F238E27FC236}">
                <a16:creationId xmlns="" xmlns:a16="http://schemas.microsoft.com/office/drawing/2014/main" id="{B54F722C-2069-3D02-CFC9-7B8A4D82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9974" y="6607261"/>
            <a:ext cx="727623" cy="123111"/>
          </a:xfrm>
        </p:spPr>
        <p:txBody>
          <a:bodyPr lIns="0" tIns="0" rIns="0" bIns="0" anchor="b"/>
          <a:lstStyle/>
          <a:p>
            <a:fld id="{F3749720-1430-DF46-8A1E-D768C54B98EF}" type="slidenum">
              <a:rPr lang="x-none" sz="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x-non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34C27CBF-BE07-07F1-AC06-BD6A89B9C6B3}"/>
              </a:ext>
            </a:extLst>
          </p:cNvPr>
          <p:cNvSpPr txBox="1"/>
          <p:nvPr/>
        </p:nvSpPr>
        <p:spPr>
          <a:xfrm>
            <a:off x="872824" y="1668575"/>
            <a:ext cx="306161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«Корпорация развития Орловской области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Рисунок 95" descr="Маркер со сплошной заливкой">
            <a:extLst>
              <a:ext uri="{FF2B5EF4-FFF2-40B4-BE49-F238E27FC236}">
                <a16:creationId xmlns="" xmlns:a16="http://schemas.microsoft.com/office/drawing/2014/main" id="{AA3C7A9D-0CD2-B002-37C0-492EAB806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2824" y="2263735"/>
            <a:ext cx="180000" cy="180000"/>
          </a:xfrm>
          <a:prstGeom prst="rect">
            <a:avLst/>
          </a:prstGeom>
        </p:spPr>
      </p:pic>
      <p:pic>
        <p:nvPicPr>
          <p:cNvPr id="97" name="Рисунок 96" descr="Телефонная трубка со сплошной заливкой">
            <a:extLst>
              <a:ext uri="{FF2B5EF4-FFF2-40B4-BE49-F238E27FC236}">
                <a16:creationId xmlns="" xmlns:a16="http://schemas.microsoft.com/office/drawing/2014/main" id="{5FD3091E-30D1-1898-AF91-772644E197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8307" y="2263735"/>
            <a:ext cx="180000" cy="180000"/>
          </a:xfrm>
          <a:prstGeom prst="rect">
            <a:avLst/>
          </a:prstGeom>
        </p:spPr>
      </p:pic>
      <p:pic>
        <p:nvPicPr>
          <p:cNvPr id="98" name="Рисунок 97" descr="Конверт со сплошной заливкой">
            <a:extLst>
              <a:ext uri="{FF2B5EF4-FFF2-40B4-BE49-F238E27FC236}">
                <a16:creationId xmlns="" xmlns:a16="http://schemas.microsoft.com/office/drawing/2014/main" id="{4731CE34-B72C-34A9-AE0D-CFCA7D786F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8307" y="2548327"/>
            <a:ext cx="180000" cy="18000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2F2B9486-26DF-374A-FFFA-6392A5B5FAA8}"/>
              </a:ext>
            </a:extLst>
          </p:cNvPr>
          <p:cNvSpPr txBox="1"/>
          <p:nvPr/>
        </p:nvSpPr>
        <p:spPr>
          <a:xfrm>
            <a:off x="1156814" y="2284485"/>
            <a:ext cx="18108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302040, г. Орёл, ул. Ломоносова, 6, пом. 31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5E102E39-639E-3C66-DA5E-C210980FCAF4}"/>
              </a:ext>
            </a:extLst>
          </p:cNvPr>
          <p:cNvSpPr txBox="1"/>
          <p:nvPr/>
        </p:nvSpPr>
        <p:spPr>
          <a:xfrm>
            <a:off x="3493768" y="2284485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+ 7(4862)76-00-18 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43C4A894-8B64-3AFF-9699-BF3CB1DC5528}"/>
              </a:ext>
            </a:extLst>
          </p:cNvPr>
          <p:cNvSpPr txBox="1"/>
          <p:nvPr/>
        </p:nvSpPr>
        <p:spPr>
          <a:xfrm>
            <a:off x="3493768" y="2575065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office@park57.ru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7CE70322-5299-BAFB-9D25-A77A515063F3}"/>
              </a:ext>
            </a:extLst>
          </p:cNvPr>
          <p:cNvSpPr txBox="1"/>
          <p:nvPr/>
        </p:nvSpPr>
        <p:spPr>
          <a:xfrm>
            <a:off x="872258" y="3337359"/>
            <a:ext cx="408074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БОЛХОВСКОГО РАЙОНА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8B2905DD-B764-4690-38FB-2431D9518D7C}"/>
              </a:ext>
            </a:extLst>
          </p:cNvPr>
          <p:cNvSpPr txBox="1"/>
          <p:nvPr/>
        </p:nvSpPr>
        <p:spPr>
          <a:xfrm>
            <a:off x="872258" y="5011610"/>
            <a:ext cx="43322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ПОДДЕРЖКИ ПРЕДПРИНИМАТЕЛЬСТВА</a:t>
            </a:r>
          </a:p>
          <a:p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(НАИМЕНОВАНИЕ ОРГАНИЗАЦИИИ) 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Рисунок 110" descr="Маркер со сплошной заливкой">
            <a:extLst>
              <a:ext uri="{FF2B5EF4-FFF2-40B4-BE49-F238E27FC236}">
                <a16:creationId xmlns="" xmlns:a16="http://schemas.microsoft.com/office/drawing/2014/main" id="{92658D91-4F1A-1013-617D-AC88E6FD4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2824" y="3932519"/>
            <a:ext cx="180000" cy="180000"/>
          </a:xfrm>
          <a:prstGeom prst="rect">
            <a:avLst/>
          </a:prstGeom>
        </p:spPr>
      </p:pic>
      <p:pic>
        <p:nvPicPr>
          <p:cNvPr id="112" name="Рисунок 111" descr="Телефонная трубка со сплошной заливкой">
            <a:extLst>
              <a:ext uri="{FF2B5EF4-FFF2-40B4-BE49-F238E27FC236}">
                <a16:creationId xmlns="" xmlns:a16="http://schemas.microsoft.com/office/drawing/2014/main" id="{5944BED6-27AA-8456-5FE5-59D0D2C718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8307" y="3932519"/>
            <a:ext cx="180000" cy="180000"/>
          </a:xfrm>
          <a:prstGeom prst="rect">
            <a:avLst/>
          </a:prstGeom>
        </p:spPr>
      </p:pic>
      <p:pic>
        <p:nvPicPr>
          <p:cNvPr id="113" name="Рисунок 112" descr="Конверт со сплошной заливкой">
            <a:extLst>
              <a:ext uri="{FF2B5EF4-FFF2-40B4-BE49-F238E27FC236}">
                <a16:creationId xmlns="" xmlns:a16="http://schemas.microsoft.com/office/drawing/2014/main" id="{E947C747-D55E-C59C-CF17-86D66C0DC7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8307" y="4217111"/>
            <a:ext cx="180000" cy="1800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E506FE83-E43F-D5FE-C569-AAFD741095BB}"/>
              </a:ext>
            </a:extLst>
          </p:cNvPr>
          <p:cNvSpPr txBox="1"/>
          <p:nvPr/>
        </p:nvSpPr>
        <p:spPr>
          <a:xfrm>
            <a:off x="1156814" y="3953269"/>
            <a:ext cx="18108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303140, Орловская область, г. </a:t>
            </a:r>
            <a:r>
              <a:rPr lang="ru-RU" sz="9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Болхов</a:t>
            </a:r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ул. Ленина, д. 2 а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50529039-4229-11E7-959A-27667A61D1C6}"/>
              </a:ext>
            </a:extLst>
          </p:cNvPr>
          <p:cNvSpPr txBox="1"/>
          <p:nvPr/>
        </p:nvSpPr>
        <p:spPr>
          <a:xfrm>
            <a:off x="3493768" y="3953269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 </a:t>
            </a:r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(48640) 2-43-41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279D6FDC-FDEE-BD4F-4A25-B7646B86629F}"/>
              </a:ext>
            </a:extLst>
          </p:cNvPr>
          <p:cNvSpPr txBox="1"/>
          <p:nvPr/>
        </p:nvSpPr>
        <p:spPr>
          <a:xfrm>
            <a:off x="3493768" y="4243849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bolhr@adm.orel.ru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7" name="Рисунок 116" descr="Маркер со сплошной заливкой">
            <a:extLst>
              <a:ext uri="{FF2B5EF4-FFF2-40B4-BE49-F238E27FC236}">
                <a16:creationId xmlns="" xmlns:a16="http://schemas.microsoft.com/office/drawing/2014/main" id="{7AEB7BDC-832C-9A62-9941-04879F5EA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2824" y="5612238"/>
            <a:ext cx="180000" cy="180000"/>
          </a:xfrm>
          <a:prstGeom prst="rect">
            <a:avLst/>
          </a:prstGeom>
        </p:spPr>
      </p:pic>
      <p:pic>
        <p:nvPicPr>
          <p:cNvPr id="118" name="Рисунок 117" descr="Телефонная трубка со сплошной заливкой">
            <a:extLst>
              <a:ext uri="{FF2B5EF4-FFF2-40B4-BE49-F238E27FC236}">
                <a16:creationId xmlns="" xmlns:a16="http://schemas.microsoft.com/office/drawing/2014/main" id="{8FD9D260-D463-34A4-718B-C085B76BE1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8307" y="5612238"/>
            <a:ext cx="180000" cy="180000"/>
          </a:xfrm>
          <a:prstGeom prst="rect">
            <a:avLst/>
          </a:prstGeom>
        </p:spPr>
      </p:pic>
      <p:pic>
        <p:nvPicPr>
          <p:cNvPr id="119" name="Рисунок 118" descr="Конверт со сплошной заливкой">
            <a:extLst>
              <a:ext uri="{FF2B5EF4-FFF2-40B4-BE49-F238E27FC236}">
                <a16:creationId xmlns="" xmlns:a16="http://schemas.microsoft.com/office/drawing/2014/main" id="{1F5CAFCB-AE4F-4EB2-1316-9620E09C53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8307" y="5896830"/>
            <a:ext cx="180000" cy="180000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9D1CF503-7447-E298-2516-E4BD72457399}"/>
              </a:ext>
            </a:extLst>
          </p:cNvPr>
          <p:cNvSpPr txBox="1"/>
          <p:nvPr/>
        </p:nvSpPr>
        <p:spPr>
          <a:xfrm>
            <a:off x="1156814" y="5632988"/>
            <a:ext cx="181083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полный адрес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7E94770E-689F-2C9E-757E-15C8471B1841}"/>
              </a:ext>
            </a:extLst>
          </p:cNvPr>
          <p:cNvSpPr txBox="1"/>
          <p:nvPr/>
        </p:nvSpPr>
        <p:spPr>
          <a:xfrm>
            <a:off x="3493768" y="5632988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 …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B5340265-A72B-D72A-4088-C5E5C7971A51}"/>
              </a:ext>
            </a:extLst>
          </p:cNvPr>
          <p:cNvSpPr txBox="1"/>
          <p:nvPr/>
        </p:nvSpPr>
        <p:spPr>
          <a:xfrm>
            <a:off x="3493768" y="5923568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почта</a:t>
            </a:r>
            <a:endParaRPr lang="x-non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3" descr="C:\Users\User\Desktop\Баев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39380" y="247650"/>
            <a:ext cx="2441995" cy="2922646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09600" y="3524250"/>
            <a:ext cx="38195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Инвестиционный уполномоченный</a:t>
            </a: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Баев Евгений Алексеевич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Первый заместитель главы администрации Болховского района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+748640 24174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bolhr@adm.orel.ru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95875" y="314325"/>
            <a:ext cx="4448175" cy="60388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600075"/>
            <a:ext cx="3324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Экономический блок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57825" y="1476375"/>
            <a:ext cx="392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Тюрникова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Екатерина Михайловна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начальник отдела экономики, инвестиций, муниципального заказа и потребительского рынка, тел. +7 48640 24132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05450" y="2914650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Овчинников Алексей Владимирович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начальник отдела архитектуры, строительства, дорожной деятельности, ЖКХ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транспорта, тел. +7 48640 23151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81650" y="4600575"/>
            <a:ext cx="370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Бурдыкина Людмила Викторовна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начальник отдела по управлению муниципальным имуществом, тел. +7 48640 23701</a:t>
            </a:r>
          </a:p>
        </p:txBody>
      </p:sp>
    </p:spTree>
    <p:extLst>
      <p:ext uri="{BB962C8B-B14F-4D97-AF65-F5344CB8AC3E}">
        <p14:creationId xmlns="" xmlns:p14="http://schemas.microsoft.com/office/powerpoint/2010/main" val="927409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27151</TotalTime>
  <Words>145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Гугнина</dc:creator>
  <cp:lastModifiedBy>Пользователь</cp:lastModifiedBy>
  <cp:revision>338</cp:revision>
  <dcterms:created xsi:type="dcterms:W3CDTF">2023-11-22T14:19:10Z</dcterms:created>
  <dcterms:modified xsi:type="dcterms:W3CDTF">2024-06-20T06:36:40Z</dcterms:modified>
</cp:coreProperties>
</file>